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82" r:id="rId19"/>
    <p:sldId id="283" r:id="rId20"/>
    <p:sldId id="272" r:id="rId21"/>
    <p:sldId id="278" r:id="rId22"/>
    <p:sldId id="271" r:id="rId23"/>
    <p:sldId id="275" r:id="rId24"/>
    <p:sldId id="281" r:id="rId25"/>
    <p:sldId id="279" r:id="rId26"/>
    <p:sldId id="274" r:id="rId27"/>
    <p:sldId id="276" r:id="rId28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271" autoAdjust="0"/>
    <p:restoredTop sz="94890" autoAdjust="0"/>
  </p:normalViewPr>
  <p:slideViewPr>
    <p:cSldViewPr>
      <p:cViewPr>
        <p:scale>
          <a:sx n="100" d="100"/>
          <a:sy n="100" d="100"/>
        </p:scale>
        <p:origin x="-2640" y="-72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png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emf"/><Relationship Id="rId7" Type="http://schemas.openxmlformats.org/officeDocument/2006/relationships/image" Target="../media/image118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Relationship Id="rId9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emf"/><Relationship Id="rId4" Type="http://schemas.openxmlformats.org/officeDocument/2006/relationships/image" Target="../media/image1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7" Type="http://schemas.openxmlformats.org/officeDocument/2006/relationships/image" Target="../media/image141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8521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38521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5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r>
              <a:rPr lang="en-GB" dirty="0" smtClean="0"/>
              <a:t>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111745</TotalTime>
  <Words>1453</Words>
  <Application>Microsoft Office PowerPoint</Application>
  <PresentationFormat>On-screen Show (4:3)</PresentationFormat>
  <Paragraphs>152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Realigned Fe401:</vt:lpstr>
      <vt:lpstr>Realigned Fe200: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180</cp:revision>
  <dcterms:created xsi:type="dcterms:W3CDTF">2014-12-23T10:30:38Z</dcterms:created>
  <dcterms:modified xsi:type="dcterms:W3CDTF">2017-06-08T19:44:32Z</dcterms:modified>
</cp:coreProperties>
</file>